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57" r:id="rId3"/>
    <p:sldId id="258" r:id="rId4"/>
    <p:sldId id="259" r:id="rId5"/>
    <p:sldId id="261" r:id="rId6"/>
    <p:sldId id="279" r:id="rId7"/>
    <p:sldId id="280" r:id="rId8"/>
    <p:sldId id="275" r:id="rId9"/>
    <p:sldId id="282" r:id="rId10"/>
    <p:sldId id="264" r:id="rId11"/>
    <p:sldId id="281" r:id="rId12"/>
    <p:sldId id="267" r:id="rId13"/>
    <p:sldId id="266" r:id="rId14"/>
    <p:sldId id="268" r:id="rId15"/>
    <p:sldId id="269" r:id="rId16"/>
    <p:sldId id="270" r:id="rId17"/>
    <p:sldId id="271" r:id="rId18"/>
    <p:sldId id="272" r:id="rId19"/>
    <p:sldId id="273" r:id="rId20"/>
    <p:sldId id="274" r:id="rId21"/>
    <p:sldId id="276" r:id="rId22"/>
    <p:sldId id="277" r:id="rId23"/>
    <p:sldId id="278"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7" d="100"/>
          <a:sy n="77" d="100"/>
        </p:scale>
        <p:origin x="1618" y="53"/>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a:t>Click to edit Master title style</a:t>
            </a:r>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7" name="Date Placeholder 6"/>
          <p:cNvSpPr>
            <a:spLocks noGrp="1"/>
          </p:cNvSpPr>
          <p:nvPr>
            <p:ph type="dt" sz="half" idx="10"/>
          </p:nvPr>
        </p:nvSpPr>
        <p:spPr/>
        <p:txBody>
          <a:bodyPr/>
          <a:lstStyle/>
          <a:p>
            <a:fld id="{C9200A30-8EA5-43D8-B93A-22C5C467E96C}" type="datetimeFigureOut">
              <a:rPr lang="en-US" smtClean="0"/>
              <a:pPr/>
              <a:t>6/4/2024</a:t>
            </a:fld>
            <a:endParaRPr lang="en-US" dirty="0"/>
          </a:p>
        </p:txBody>
      </p:sp>
      <p:sp>
        <p:nvSpPr>
          <p:cNvPr id="20" name="Footer Placeholder 19"/>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08CF3EA7-B8D5-4051-994A-6992C9FA301A}" type="slidenum">
              <a:rPr lang="en-US" smtClean="0"/>
              <a:pPr/>
              <a:t>‹#›</a:t>
            </a:fld>
            <a:endParaRPr lang="en-US" dirty="0"/>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dirty="0"/>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C9200A30-8EA5-43D8-B93A-22C5C467E96C}" type="datetimeFigureOut">
              <a:rPr lang="en-US" smtClean="0"/>
              <a:pPr/>
              <a:t>6/4/2024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8CF3EA7-B8D5-4051-994A-6992C9FA301A}"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1430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C9200A30-8EA5-43D8-B93A-22C5C467E96C}" type="datetimeFigureOut">
              <a:rPr lang="en-US" smtClean="0"/>
              <a:pPr/>
              <a:t>6/4/2024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8CF3EA7-B8D5-4051-994A-6992C9FA301A}"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C9200A30-8EA5-43D8-B93A-22C5C467E96C}" type="datetimeFigureOut">
              <a:rPr lang="en-US" smtClean="0"/>
              <a:pPr/>
              <a:t>6/4/2024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8CF3EA7-B8D5-4051-994A-6992C9FA301A}"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a:t>Click to edit Master title style</a:t>
            </a:r>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C9200A30-8EA5-43D8-B93A-22C5C467E96C}" type="datetimeFigureOut">
              <a:rPr lang="en-US" smtClean="0"/>
              <a:pPr/>
              <a:t>6/4/2024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8CF3EA7-B8D5-4051-994A-6992C9FA301A}" type="slidenum">
              <a:rPr lang="en-US" smtClean="0"/>
              <a:pPr/>
              <a:t>‹#›</a:t>
            </a:fld>
            <a:endParaRPr lang="en-US" dirty="0"/>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dirty="0"/>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kumimoji="0" lang="en-US"/>
              <a:t>Click to edit Master title style</a:t>
            </a:r>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C9200A30-8EA5-43D8-B93A-22C5C467E96C}" type="datetimeFigureOut">
              <a:rPr lang="en-US" smtClean="0"/>
              <a:pPr/>
              <a:t>6/4/2024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8CF3EA7-B8D5-4051-994A-6992C9FA301A}"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a:t>Click to edit Master title style</a:t>
            </a:r>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C9200A30-8EA5-43D8-B93A-22C5C467E96C}" type="datetimeFigureOut">
              <a:rPr lang="en-US" smtClean="0"/>
              <a:pPr/>
              <a:t>6/4/2024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8CF3EA7-B8D5-4051-994A-6992C9FA301A}"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p>
            <a:r>
              <a:rPr kumimoji="0" lang="en-US"/>
              <a:t>Click to edit Master title style</a:t>
            </a:r>
          </a:p>
        </p:txBody>
      </p:sp>
      <p:sp>
        <p:nvSpPr>
          <p:cNvPr id="3" name="Date Placeholder 2"/>
          <p:cNvSpPr>
            <a:spLocks noGrp="1"/>
          </p:cNvSpPr>
          <p:nvPr>
            <p:ph type="dt" sz="half" idx="10"/>
          </p:nvPr>
        </p:nvSpPr>
        <p:spPr/>
        <p:txBody>
          <a:bodyPr/>
          <a:lstStyle/>
          <a:p>
            <a:fld id="{C9200A30-8EA5-43D8-B93A-22C5C467E96C}" type="datetimeFigureOut">
              <a:rPr lang="en-US" smtClean="0"/>
              <a:pPr/>
              <a:t>6/4/2024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8CF3EA7-B8D5-4051-994A-6992C9FA301A}"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Date Placeholder 1"/>
          <p:cNvSpPr>
            <a:spLocks noGrp="1"/>
          </p:cNvSpPr>
          <p:nvPr>
            <p:ph type="dt" sz="half" idx="10"/>
          </p:nvPr>
        </p:nvSpPr>
        <p:spPr/>
        <p:txBody>
          <a:bodyPr/>
          <a:lstStyle/>
          <a:p>
            <a:fld id="{C9200A30-8EA5-43D8-B93A-22C5C467E96C}" type="datetimeFigureOut">
              <a:rPr lang="en-US" smtClean="0"/>
              <a:pPr/>
              <a:t>6/4/2024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8CF3EA7-B8D5-4051-994A-6992C9FA301A}" type="slidenum">
              <a:rPr lang="en-US" smtClean="0"/>
              <a:pPr/>
              <a:t>‹#›</a:t>
            </a:fld>
            <a:endParaRPr lang="en-US" dirty="0"/>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a:t>Click to edit Master title style</a:t>
            </a:r>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C9200A30-8EA5-43D8-B93A-22C5C467E96C}" type="datetimeFigureOut">
              <a:rPr lang="en-US" smtClean="0"/>
              <a:pPr/>
              <a:t>6/4/2024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8CF3EA7-B8D5-4051-994A-6992C9FA301A}"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a:t>Click to edit Master title style</a:t>
            </a:r>
          </a:p>
        </p:txBody>
      </p:sp>
      <p:sp>
        <p:nvSpPr>
          <p:cNvPr id="5" name="Date Placeholder 4"/>
          <p:cNvSpPr>
            <a:spLocks noGrp="1"/>
          </p:cNvSpPr>
          <p:nvPr>
            <p:ph type="dt" sz="half" idx="10"/>
          </p:nvPr>
        </p:nvSpPr>
        <p:spPr/>
        <p:txBody>
          <a:bodyPr/>
          <a:lstStyle/>
          <a:p>
            <a:fld id="{C9200A30-8EA5-43D8-B93A-22C5C467E96C}" type="datetimeFigureOut">
              <a:rPr lang="en-US" smtClean="0"/>
              <a:pPr/>
              <a:t>6/4/2024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8CF3EA7-B8D5-4051-994A-6992C9FA301A}" type="slidenum">
              <a:rPr lang="en-US" smtClean="0"/>
              <a:pPr/>
              <a:t>‹#›</a:t>
            </a:fld>
            <a:endParaRPr lang="en-US" dirty="0"/>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dirty="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dirty="0"/>
              <a:t>Click icon to add picture</a:t>
            </a:r>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kumimoji="0" lang="en-US"/>
              <a:t>Click to edit Master title style</a:t>
            </a:r>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C9200A30-8EA5-43D8-B93A-22C5C467E96C}" type="datetimeFigureOut">
              <a:rPr lang="en-US" smtClean="0"/>
              <a:pPr/>
              <a:t>6/4/2024</a:t>
            </a:fld>
            <a:endParaRPr lang="en-US" dirty="0"/>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dirty="0"/>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08CF3EA7-B8D5-4051-994A-6992C9FA301A}" type="slidenum">
              <a:rPr lang="en-US" smtClean="0"/>
              <a:pPr/>
              <a:t>‹#›</a:t>
            </a:fld>
            <a:endParaRPr lang="en-US" dirty="0"/>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swiggy.com/" TargetMode="External"/><Relationship Id="rId2" Type="http://schemas.openxmlformats.org/officeDocument/2006/relationships/hyperlink" Target="https://www.zomato.com/kingman-ks"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latin typeface="Times New Roman" pitchFamily="18" charset="0"/>
                <a:cs typeface="Times New Roman" pitchFamily="18" charset="0"/>
              </a:rPr>
              <a:t>	  </a:t>
            </a:r>
            <a:r>
              <a:rPr lang="en-US" sz="5400" b="1" dirty="0">
                <a:latin typeface="Times New Roman" pitchFamily="18" charset="0"/>
                <a:cs typeface="Times New Roman" pitchFamily="18" charset="0"/>
              </a:rPr>
              <a:t>Hungry Eats</a:t>
            </a:r>
          </a:p>
        </p:txBody>
      </p:sp>
      <p:sp>
        <p:nvSpPr>
          <p:cNvPr id="5" name="Subtitle 4">
            <a:extLst>
              <a:ext uri="{FF2B5EF4-FFF2-40B4-BE49-F238E27FC236}">
                <a16:creationId xmlns:a16="http://schemas.microsoft.com/office/drawing/2014/main" id="{0BFA4E9E-B789-BD9A-DF91-72CB5F431C0D}"/>
              </a:ext>
            </a:extLst>
          </p:cNvPr>
          <p:cNvSpPr>
            <a:spLocks noGrp="1"/>
          </p:cNvSpPr>
          <p:nvPr>
            <p:ph type="subTitle" idx="1"/>
          </p:nvPr>
        </p:nvSpPr>
        <p:spPr>
          <a:xfrm>
            <a:off x="1432560" y="2286000"/>
            <a:ext cx="7406640" cy="4038600"/>
          </a:xfrm>
        </p:spPr>
        <p:txBody>
          <a:bodyPr/>
          <a:lstStyle/>
          <a:p>
            <a:r>
              <a:rPr lang="en-US" dirty="0"/>
              <a:t>HungryEats is a web application designed to streamline the process of ordering food from restaurants and eateries. It provides users with a convenient platform to browse menus, add food items to favorites and customize orders.</a:t>
            </a:r>
          </a:p>
          <a:p>
            <a:r>
              <a:rPr lang="en-US" dirty="0"/>
              <a:t>This application also has the functionality for the admins to add the food items and restaurants so that users can checkout these restaurants for food ordering.</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304800"/>
            <a:ext cx="7498080" cy="1143000"/>
          </a:xfrm>
        </p:spPr>
        <p:txBody>
          <a:bodyPr>
            <a:normAutofit/>
          </a:bodyPr>
          <a:lstStyle/>
          <a:p>
            <a:r>
              <a:rPr lang="en-US" sz="4000" dirty="0">
                <a:latin typeface="Times New Roman" pitchFamily="18" charset="0"/>
                <a:cs typeface="Times New Roman" pitchFamily="18" charset="0"/>
              </a:rPr>
              <a:t>Tools and Technologies Used</a:t>
            </a:r>
          </a:p>
        </p:txBody>
      </p:sp>
      <p:sp>
        <p:nvSpPr>
          <p:cNvPr id="3" name="Content Placeholder 2"/>
          <p:cNvSpPr>
            <a:spLocks noGrp="1"/>
          </p:cNvSpPr>
          <p:nvPr>
            <p:ph idx="1"/>
          </p:nvPr>
        </p:nvSpPr>
        <p:spPr/>
        <p:txBody>
          <a:bodyPr>
            <a:normAutofit/>
          </a:bodyPr>
          <a:lstStyle/>
          <a:p>
            <a:pPr>
              <a:lnSpc>
                <a:spcPct val="150000"/>
              </a:lnSpc>
              <a:buClr>
                <a:schemeClr val="tx1"/>
              </a:buClr>
            </a:pPr>
            <a:endParaRPr lang="en-US" sz="2400" dirty="0">
              <a:latin typeface="Times New Roman" pitchFamily="18" charset="0"/>
              <a:cs typeface="Times New Roman" pitchFamily="18" charset="0"/>
            </a:endParaRPr>
          </a:p>
          <a:p>
            <a:pPr>
              <a:lnSpc>
                <a:spcPct val="150000"/>
              </a:lnSpc>
              <a:buClr>
                <a:schemeClr val="tx1"/>
              </a:buClr>
            </a:pPr>
            <a:r>
              <a:rPr lang="en-US" sz="2400" dirty="0">
                <a:latin typeface="Times New Roman" pitchFamily="18" charset="0"/>
                <a:cs typeface="Times New Roman" pitchFamily="18" charset="0"/>
              </a:rPr>
              <a:t>VCS : Gitlab</a:t>
            </a:r>
          </a:p>
          <a:p>
            <a:pPr>
              <a:lnSpc>
                <a:spcPct val="150000"/>
              </a:lnSpc>
              <a:buClr>
                <a:schemeClr val="tx1"/>
              </a:buClr>
            </a:pPr>
            <a:r>
              <a:rPr lang="en-US" sz="2400" dirty="0">
                <a:latin typeface="Times New Roman" pitchFamily="18" charset="0"/>
                <a:cs typeface="Times New Roman" pitchFamily="18" charset="0"/>
              </a:rPr>
              <a:t>Middleware : Java Spring Boot</a:t>
            </a:r>
          </a:p>
          <a:p>
            <a:pPr>
              <a:lnSpc>
                <a:spcPct val="150000"/>
              </a:lnSpc>
              <a:buClr>
                <a:schemeClr val="tx1"/>
              </a:buClr>
            </a:pPr>
            <a:r>
              <a:rPr lang="en-US" sz="2400" dirty="0">
                <a:latin typeface="Times New Roman" pitchFamily="18" charset="0"/>
                <a:cs typeface="Times New Roman" pitchFamily="18" charset="0"/>
              </a:rPr>
              <a:t>Front end : Angular</a:t>
            </a:r>
          </a:p>
          <a:p>
            <a:pPr>
              <a:lnSpc>
                <a:spcPct val="150000"/>
              </a:lnSpc>
              <a:buClr>
                <a:schemeClr val="tx1"/>
              </a:buClr>
            </a:pPr>
            <a:r>
              <a:rPr lang="en-US" sz="2400" dirty="0">
                <a:latin typeface="Times New Roman" pitchFamily="18" charset="0"/>
                <a:cs typeface="Times New Roman" pitchFamily="18" charset="0"/>
              </a:rPr>
              <a:t>Data Store : MySQL</a:t>
            </a:r>
          </a:p>
          <a:p>
            <a:pPr>
              <a:lnSpc>
                <a:spcPct val="150000"/>
              </a:lnSpc>
              <a:buClr>
                <a:schemeClr val="tx1"/>
              </a:buClr>
            </a:pPr>
            <a:r>
              <a:rPr lang="en-US" sz="2400" dirty="0">
                <a:latin typeface="Times New Roman" pitchFamily="18" charset="0"/>
                <a:cs typeface="Times New Roman" pitchFamily="18" charset="0"/>
              </a:rPr>
              <a:t>Testing : Karma,Jasmine,Junit,Mockito</a:t>
            </a:r>
          </a:p>
          <a:p>
            <a:pPr>
              <a:lnSpc>
                <a:spcPct val="150000"/>
              </a:lnSpc>
              <a:buClr>
                <a:schemeClr val="tx1"/>
              </a:buClr>
            </a:pPr>
            <a:r>
              <a:rPr lang="en-US" sz="2400" dirty="0">
                <a:latin typeface="Times New Roman" pitchFamily="18" charset="0"/>
                <a:cs typeface="Times New Roman" pitchFamily="18" charset="0"/>
              </a:rPr>
              <a:t>Containerization : Docker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28600"/>
            <a:ext cx="7498080" cy="1143000"/>
          </a:xfrm>
        </p:spPr>
        <p:txBody>
          <a:bodyPr>
            <a:normAutofit/>
          </a:bodyPr>
          <a:lstStyle/>
          <a:p>
            <a:r>
              <a:rPr lang="en-US" sz="4000" dirty="0">
                <a:latin typeface="Times New Roman" pitchFamily="18" charset="0"/>
                <a:cs typeface="Times New Roman" pitchFamily="18" charset="0"/>
              </a:rPr>
              <a:t>Testcase Template</a:t>
            </a:r>
          </a:p>
        </p:txBody>
      </p:sp>
      <p:pic>
        <p:nvPicPr>
          <p:cNvPr id="8" name="Content Placeholder 7">
            <a:extLst>
              <a:ext uri="{FF2B5EF4-FFF2-40B4-BE49-F238E27FC236}">
                <a16:creationId xmlns:a16="http://schemas.microsoft.com/office/drawing/2014/main" id="{34606E36-A542-462B-8D26-26172E8EA0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0" y="1295400"/>
            <a:ext cx="7499350" cy="875836"/>
          </a:xfrm>
        </p:spPr>
      </p:pic>
      <p:pic>
        <p:nvPicPr>
          <p:cNvPr id="10" name="Picture 9">
            <a:extLst>
              <a:ext uri="{FF2B5EF4-FFF2-40B4-BE49-F238E27FC236}">
                <a16:creationId xmlns:a16="http://schemas.microsoft.com/office/drawing/2014/main" id="{A6C53FAB-79D8-4395-A6FC-368DB75304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2387278"/>
            <a:ext cx="7499350" cy="178828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304800"/>
            <a:ext cx="7498080" cy="1524000"/>
          </a:xfrm>
        </p:spPr>
        <p:txBody>
          <a:bodyPr>
            <a:normAutofit fontScale="90000"/>
          </a:bodyPr>
          <a:lstStyle/>
          <a:p>
            <a:pPr>
              <a:lnSpc>
                <a:spcPct val="150000"/>
              </a:lnSpc>
            </a:pPr>
            <a:r>
              <a:rPr lang="en-US" sz="4000" dirty="0">
                <a:latin typeface="Times New Roman" pitchFamily="18" charset="0"/>
                <a:cs typeface="Times New Roman" pitchFamily="18" charset="0"/>
              </a:rPr>
              <a:t>Output Screenshots</a:t>
            </a:r>
            <a:br>
              <a:rPr lang="en-US" sz="4000" dirty="0">
                <a:latin typeface="Times New Roman" pitchFamily="18" charset="0"/>
                <a:cs typeface="Times New Roman" pitchFamily="18" charset="0"/>
              </a:rPr>
            </a:br>
            <a:r>
              <a:rPr lang="en-US" sz="3100" dirty="0">
                <a:latin typeface="Times New Roman" pitchFamily="18" charset="0"/>
                <a:cs typeface="Times New Roman" pitchFamily="18" charset="0"/>
              </a:rPr>
              <a:t>User Login</a:t>
            </a:r>
          </a:p>
        </p:txBody>
      </p:sp>
      <p:sp>
        <p:nvSpPr>
          <p:cNvPr id="5" name="Content Placeholder 4"/>
          <p:cNvSpPr>
            <a:spLocks noGrp="1"/>
          </p:cNvSpPr>
          <p:nvPr>
            <p:ph idx="1"/>
          </p:nvPr>
        </p:nvSpPr>
        <p:spPr>
          <a:xfrm>
            <a:off x="990600" y="1295400"/>
            <a:ext cx="8153400" cy="5562600"/>
          </a:xfrm>
        </p:spPr>
        <p:txBody>
          <a:bodyPr>
            <a:normAutofit fontScale="92500" lnSpcReduction="20000"/>
          </a:bodyPr>
          <a:lstStyle/>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r>
              <a:rPr lang="en-US" sz="2000" dirty="0">
                <a:latin typeface="Times New Roman" pitchFamily="18" charset="0"/>
                <a:cs typeface="Times New Roman" pitchFamily="18" charset="0"/>
              </a:rPr>
              <a:t>				Fig: User login page</a:t>
            </a:r>
          </a:p>
        </p:txBody>
      </p:sp>
      <p:pic>
        <p:nvPicPr>
          <p:cNvPr id="6" name="Picture 5" descr="User Login.png"/>
          <p:cNvPicPr>
            <a:picLocks noChangeAspect="1"/>
          </p:cNvPicPr>
          <p:nvPr/>
        </p:nvPicPr>
        <p:blipFill>
          <a:blip r:embed="rId2"/>
          <a:stretch>
            <a:fillRect/>
          </a:stretch>
        </p:blipFill>
        <p:spPr>
          <a:xfrm>
            <a:off x="990600" y="1295400"/>
            <a:ext cx="8153400" cy="51054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0"/>
            <a:ext cx="7498080" cy="914400"/>
          </a:xfrm>
        </p:spPr>
        <p:txBody>
          <a:bodyPr>
            <a:normAutofit/>
          </a:bodyPr>
          <a:lstStyle/>
          <a:p>
            <a:r>
              <a:rPr lang="en-US" sz="3200" dirty="0">
                <a:latin typeface="Times New Roman" pitchFamily="18" charset="0"/>
                <a:cs typeface="Times New Roman" pitchFamily="18" charset="0"/>
              </a:rPr>
              <a:t>User Registration </a:t>
            </a:r>
          </a:p>
        </p:txBody>
      </p:sp>
      <p:sp>
        <p:nvSpPr>
          <p:cNvPr id="3" name="Content Placeholder 2"/>
          <p:cNvSpPr>
            <a:spLocks noGrp="1"/>
          </p:cNvSpPr>
          <p:nvPr>
            <p:ph idx="1"/>
          </p:nvPr>
        </p:nvSpPr>
        <p:spPr>
          <a:xfrm>
            <a:off x="0" y="838200"/>
            <a:ext cx="9144000" cy="6019800"/>
          </a:xfrm>
        </p:spPr>
        <p:txBody>
          <a:bodyPr>
            <a:normAutofit fontScale="70000" lnSpcReduction="20000"/>
          </a:bodyPr>
          <a:lstStyle/>
          <a:p>
            <a:pPr>
              <a:buNone/>
            </a:pPr>
            <a:endParaRPr lang="en-US" sz="2400" dirty="0"/>
          </a:p>
          <a:p>
            <a:pPr>
              <a:buNone/>
            </a:pPr>
            <a:endParaRPr lang="en-US" sz="2400" dirty="0"/>
          </a:p>
          <a:p>
            <a:pPr>
              <a:buNone/>
            </a:pPr>
            <a:endParaRPr lang="en-US" sz="2400" dirty="0"/>
          </a:p>
          <a:p>
            <a:pPr>
              <a:buNone/>
            </a:pPr>
            <a:endParaRPr lang="en-US" sz="2400" dirty="0"/>
          </a:p>
          <a:p>
            <a:pPr>
              <a:buNone/>
            </a:pPr>
            <a:endParaRPr lang="en-US" sz="2400" dirty="0"/>
          </a:p>
          <a:p>
            <a:pPr>
              <a:buNone/>
            </a:pPr>
            <a:endParaRPr lang="en-US" sz="2400" dirty="0"/>
          </a:p>
          <a:p>
            <a:pPr>
              <a:buNone/>
            </a:pPr>
            <a:endParaRPr lang="en-US" sz="2400" dirty="0"/>
          </a:p>
          <a:p>
            <a:pPr>
              <a:buNone/>
            </a:pPr>
            <a:endParaRPr lang="en-US" sz="2400" dirty="0"/>
          </a:p>
          <a:p>
            <a:pPr>
              <a:buNone/>
            </a:pPr>
            <a:endParaRPr lang="en-US" sz="2400" dirty="0"/>
          </a:p>
          <a:p>
            <a:pPr>
              <a:buNone/>
            </a:pPr>
            <a:endParaRPr lang="en-US" sz="2400" dirty="0"/>
          </a:p>
          <a:p>
            <a:pPr>
              <a:buNone/>
            </a:pPr>
            <a:endParaRPr lang="en-US" sz="2400" dirty="0"/>
          </a:p>
          <a:p>
            <a:pPr>
              <a:buNone/>
            </a:pPr>
            <a:endParaRPr lang="en-US" sz="2400" dirty="0"/>
          </a:p>
          <a:p>
            <a:pPr>
              <a:buNone/>
            </a:pPr>
            <a:endParaRPr lang="en-US" sz="2400" dirty="0"/>
          </a:p>
          <a:p>
            <a:pPr>
              <a:buNone/>
            </a:pPr>
            <a:r>
              <a:rPr lang="en-US" sz="2400" dirty="0"/>
              <a:t>				</a:t>
            </a:r>
          </a:p>
          <a:p>
            <a:pPr>
              <a:buNone/>
            </a:pPr>
            <a:endParaRPr lang="en-US" sz="2400" dirty="0"/>
          </a:p>
          <a:p>
            <a:pPr>
              <a:buNone/>
            </a:pPr>
            <a:endParaRPr lang="en-US" sz="2400" dirty="0"/>
          </a:p>
          <a:p>
            <a:pPr>
              <a:buNone/>
            </a:pPr>
            <a:r>
              <a:rPr lang="en-US" sz="2400" dirty="0"/>
              <a:t>				</a:t>
            </a:r>
          </a:p>
          <a:p>
            <a:pPr>
              <a:buNone/>
            </a:pPr>
            <a:endParaRPr lang="en-US" sz="2400" dirty="0">
              <a:latin typeface="Times New Roman" pitchFamily="18" charset="0"/>
              <a:cs typeface="Times New Roman" pitchFamily="18" charset="0"/>
            </a:endParaRPr>
          </a:p>
          <a:p>
            <a:pPr>
              <a:buNone/>
            </a:pPr>
            <a:endParaRPr lang="en-US" sz="2400" dirty="0">
              <a:latin typeface="Times New Roman" pitchFamily="18" charset="0"/>
              <a:cs typeface="Times New Roman" pitchFamily="18" charset="0"/>
            </a:endParaRPr>
          </a:p>
          <a:p>
            <a:pPr>
              <a:buNone/>
            </a:pPr>
            <a:endParaRPr lang="en-US" sz="2400" dirty="0">
              <a:latin typeface="Times New Roman" pitchFamily="18" charset="0"/>
              <a:cs typeface="Times New Roman" pitchFamily="18" charset="0"/>
            </a:endParaRPr>
          </a:p>
          <a:p>
            <a:pPr>
              <a:buNone/>
            </a:pPr>
            <a:r>
              <a:rPr lang="en-US" sz="2400" dirty="0">
                <a:latin typeface="Times New Roman" pitchFamily="18" charset="0"/>
                <a:cs typeface="Times New Roman" pitchFamily="18" charset="0"/>
              </a:rPr>
              <a:t>					</a:t>
            </a:r>
            <a:r>
              <a:rPr lang="en-US" sz="2200" dirty="0">
                <a:latin typeface="Times New Roman" pitchFamily="18" charset="0"/>
                <a:cs typeface="Times New Roman" pitchFamily="18" charset="0"/>
              </a:rPr>
              <a:t> fig: User registration page</a:t>
            </a:r>
          </a:p>
        </p:txBody>
      </p:sp>
      <p:pic>
        <p:nvPicPr>
          <p:cNvPr id="6" name="Picture 5" descr="User Registration.png"/>
          <p:cNvPicPr>
            <a:picLocks noChangeAspect="1"/>
          </p:cNvPicPr>
          <p:nvPr/>
        </p:nvPicPr>
        <p:blipFill>
          <a:blip r:embed="rId2"/>
          <a:stretch>
            <a:fillRect/>
          </a:stretch>
        </p:blipFill>
        <p:spPr>
          <a:xfrm>
            <a:off x="1066800" y="762000"/>
            <a:ext cx="8077200" cy="56388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7498080" cy="838200"/>
          </a:xfrm>
        </p:spPr>
        <p:txBody>
          <a:bodyPr>
            <a:normAutofit/>
          </a:bodyPr>
          <a:lstStyle/>
          <a:p>
            <a:r>
              <a:rPr lang="en-US" sz="3600" dirty="0">
                <a:latin typeface="Times New Roman" pitchFamily="18" charset="0"/>
                <a:cs typeface="Times New Roman" pitchFamily="18" charset="0"/>
              </a:rPr>
              <a:t> </a:t>
            </a:r>
            <a:r>
              <a:rPr lang="en-US" sz="3200" dirty="0">
                <a:latin typeface="Times New Roman" pitchFamily="18" charset="0"/>
                <a:cs typeface="Times New Roman" pitchFamily="18" charset="0"/>
              </a:rPr>
              <a:t>Admin Login</a:t>
            </a:r>
          </a:p>
        </p:txBody>
      </p:sp>
      <p:sp>
        <p:nvSpPr>
          <p:cNvPr id="3" name="Content Placeholder 2"/>
          <p:cNvSpPr>
            <a:spLocks noGrp="1"/>
          </p:cNvSpPr>
          <p:nvPr>
            <p:ph idx="1"/>
          </p:nvPr>
        </p:nvSpPr>
        <p:spPr>
          <a:xfrm>
            <a:off x="990600" y="838200"/>
            <a:ext cx="8153400" cy="6019800"/>
          </a:xfrm>
        </p:spPr>
        <p:txBody>
          <a:bodyPr>
            <a:normAutofit lnSpcReduction="10000"/>
          </a:bodyPr>
          <a:lstStyle/>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sz="2400" dirty="0">
              <a:latin typeface="Times New Roman" pitchFamily="18" charset="0"/>
              <a:cs typeface="Times New Roman" pitchFamily="18" charset="0"/>
            </a:endParaRPr>
          </a:p>
          <a:p>
            <a:pPr>
              <a:buNone/>
            </a:pPr>
            <a:endParaRPr lang="en-US" sz="2400" dirty="0">
              <a:latin typeface="Times New Roman" pitchFamily="18" charset="0"/>
              <a:cs typeface="Times New Roman" pitchFamily="18" charset="0"/>
            </a:endParaRPr>
          </a:p>
          <a:p>
            <a:pPr>
              <a:buNone/>
            </a:pPr>
            <a:endParaRPr lang="en-US" sz="2400" dirty="0">
              <a:latin typeface="Times New Roman" pitchFamily="18" charset="0"/>
              <a:cs typeface="Times New Roman" pitchFamily="18" charset="0"/>
            </a:endParaRPr>
          </a:p>
          <a:p>
            <a:pPr>
              <a:buNone/>
            </a:pPr>
            <a:endParaRPr lang="en-US" sz="2400" dirty="0">
              <a:latin typeface="Times New Roman" pitchFamily="18" charset="0"/>
              <a:cs typeface="Times New Roman" pitchFamily="18" charset="0"/>
            </a:endParaRPr>
          </a:p>
          <a:p>
            <a:pPr>
              <a:buNone/>
            </a:pPr>
            <a:endParaRPr lang="en-US" sz="2400" dirty="0">
              <a:latin typeface="Times New Roman" pitchFamily="18" charset="0"/>
              <a:cs typeface="Times New Roman" pitchFamily="18" charset="0"/>
            </a:endParaRPr>
          </a:p>
          <a:p>
            <a:pPr>
              <a:buNone/>
            </a:pPr>
            <a:endParaRPr lang="en-US" sz="2400" dirty="0">
              <a:latin typeface="Times New Roman" pitchFamily="18" charset="0"/>
              <a:cs typeface="Times New Roman" pitchFamily="18" charset="0"/>
            </a:endParaRPr>
          </a:p>
          <a:p>
            <a:pPr>
              <a:buNone/>
            </a:pPr>
            <a:r>
              <a:rPr lang="en-US" sz="2400" dirty="0">
                <a:latin typeface="Times New Roman" pitchFamily="18" charset="0"/>
                <a:cs typeface="Times New Roman" pitchFamily="18" charset="0"/>
              </a:rPr>
              <a:t>				</a:t>
            </a:r>
            <a:r>
              <a:rPr lang="en-US" sz="2000" dirty="0">
                <a:latin typeface="Times New Roman" pitchFamily="18" charset="0"/>
                <a:cs typeface="Times New Roman" pitchFamily="18" charset="0"/>
              </a:rPr>
              <a:t>Fig: Admin login page</a:t>
            </a:r>
          </a:p>
        </p:txBody>
      </p:sp>
      <p:pic>
        <p:nvPicPr>
          <p:cNvPr id="4" name="Picture 3" descr="Admin Login.png"/>
          <p:cNvPicPr>
            <a:picLocks noChangeAspect="1"/>
          </p:cNvPicPr>
          <p:nvPr/>
        </p:nvPicPr>
        <p:blipFill>
          <a:blip r:embed="rId2"/>
          <a:stretch>
            <a:fillRect/>
          </a:stretch>
        </p:blipFill>
        <p:spPr>
          <a:xfrm>
            <a:off x="1066800" y="762000"/>
            <a:ext cx="8077200" cy="56388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0"/>
            <a:ext cx="7498080" cy="1143000"/>
          </a:xfrm>
        </p:spPr>
        <p:txBody>
          <a:bodyPr>
            <a:normAutofit/>
          </a:bodyPr>
          <a:lstStyle/>
          <a:p>
            <a:r>
              <a:rPr lang="en-US" sz="3200" dirty="0">
                <a:latin typeface="Times New Roman" pitchFamily="18" charset="0"/>
                <a:cs typeface="Times New Roman" pitchFamily="18" charset="0"/>
              </a:rPr>
              <a:t>Food </a:t>
            </a:r>
          </a:p>
        </p:txBody>
      </p:sp>
      <p:sp>
        <p:nvSpPr>
          <p:cNvPr id="3" name="Content Placeholder 2"/>
          <p:cNvSpPr>
            <a:spLocks noGrp="1"/>
          </p:cNvSpPr>
          <p:nvPr>
            <p:ph idx="1"/>
          </p:nvPr>
        </p:nvSpPr>
        <p:spPr>
          <a:xfrm>
            <a:off x="990600" y="838200"/>
            <a:ext cx="8153400" cy="6019800"/>
          </a:xfrm>
        </p:spPr>
        <p:txBody>
          <a:bodyPr>
            <a:normAutofit lnSpcReduction="10000"/>
          </a:bodyPr>
          <a:lstStyle/>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r>
              <a:rPr lang="en-US" sz="2000" dirty="0">
                <a:latin typeface="Times New Roman" pitchFamily="18" charset="0"/>
                <a:cs typeface="Times New Roman" pitchFamily="18" charset="0"/>
              </a:rPr>
              <a:t>				Fig: food details form</a:t>
            </a:r>
          </a:p>
        </p:txBody>
      </p:sp>
      <p:pic>
        <p:nvPicPr>
          <p:cNvPr id="4" name="Picture 3" descr="Food Module.png"/>
          <p:cNvPicPr>
            <a:picLocks noChangeAspect="1"/>
          </p:cNvPicPr>
          <p:nvPr/>
        </p:nvPicPr>
        <p:blipFill>
          <a:blip r:embed="rId2"/>
          <a:stretch>
            <a:fillRect/>
          </a:stretch>
        </p:blipFill>
        <p:spPr>
          <a:xfrm>
            <a:off x="1066800" y="857250"/>
            <a:ext cx="8077200" cy="55435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0"/>
            <a:ext cx="8153400" cy="838200"/>
          </a:xfrm>
        </p:spPr>
        <p:txBody>
          <a:bodyPr>
            <a:normAutofit/>
          </a:bodyPr>
          <a:lstStyle/>
          <a:p>
            <a:r>
              <a:rPr lang="en-US" sz="3600" dirty="0">
                <a:latin typeface="Times New Roman" pitchFamily="18" charset="0"/>
                <a:cs typeface="Times New Roman" pitchFamily="18" charset="0"/>
              </a:rPr>
              <a:t>Restaurant</a:t>
            </a:r>
          </a:p>
        </p:txBody>
      </p:sp>
      <p:sp>
        <p:nvSpPr>
          <p:cNvPr id="3" name="Content Placeholder 2"/>
          <p:cNvSpPr>
            <a:spLocks noGrp="1"/>
          </p:cNvSpPr>
          <p:nvPr>
            <p:ph idx="1"/>
          </p:nvPr>
        </p:nvSpPr>
        <p:spPr>
          <a:xfrm>
            <a:off x="990600" y="762000"/>
            <a:ext cx="8153400" cy="6096000"/>
          </a:xfrm>
        </p:spPr>
        <p:txBody>
          <a:bodyPr>
            <a:normAutofit fontScale="92500" lnSpcReduction="10000"/>
          </a:bodyPr>
          <a:lstStyle/>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r>
              <a:rPr lang="en-US" sz="2000" dirty="0">
                <a:latin typeface="Times New Roman" pitchFamily="18" charset="0"/>
                <a:cs typeface="Times New Roman" pitchFamily="18" charset="0"/>
              </a:rPr>
              <a:t>				Fig: Restaurant details form</a:t>
            </a:r>
          </a:p>
        </p:txBody>
      </p:sp>
      <p:pic>
        <p:nvPicPr>
          <p:cNvPr id="4" name="Picture 3" descr="Restaurant Module.png"/>
          <p:cNvPicPr>
            <a:picLocks noChangeAspect="1"/>
          </p:cNvPicPr>
          <p:nvPr/>
        </p:nvPicPr>
        <p:blipFill>
          <a:blip r:embed="rId2"/>
          <a:stretch>
            <a:fillRect/>
          </a:stretch>
        </p:blipFill>
        <p:spPr>
          <a:xfrm>
            <a:off x="1066800" y="762000"/>
            <a:ext cx="8077200" cy="56388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0"/>
            <a:ext cx="8153400" cy="914400"/>
          </a:xfrm>
        </p:spPr>
        <p:txBody>
          <a:bodyPr>
            <a:normAutofit/>
          </a:bodyPr>
          <a:lstStyle/>
          <a:p>
            <a:r>
              <a:rPr lang="en-US" sz="3200" dirty="0">
                <a:latin typeface="Times New Roman" pitchFamily="18" charset="0"/>
                <a:cs typeface="Times New Roman" pitchFamily="18" charset="0"/>
              </a:rPr>
              <a:t>Dashboard</a:t>
            </a:r>
          </a:p>
        </p:txBody>
      </p:sp>
      <p:sp>
        <p:nvSpPr>
          <p:cNvPr id="3" name="Content Placeholder 2"/>
          <p:cNvSpPr>
            <a:spLocks noGrp="1"/>
          </p:cNvSpPr>
          <p:nvPr>
            <p:ph idx="1"/>
          </p:nvPr>
        </p:nvSpPr>
        <p:spPr>
          <a:xfrm>
            <a:off x="990600" y="685800"/>
            <a:ext cx="8153400" cy="6172200"/>
          </a:xfrm>
        </p:spPr>
        <p:txBody>
          <a:bodyPr>
            <a:normAutofit fontScale="92500" lnSpcReduction="20000"/>
          </a:bodyPr>
          <a:lstStyle/>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r>
              <a:rPr lang="en-US" sz="2000" dirty="0">
                <a:latin typeface="Times New Roman" pitchFamily="18" charset="0"/>
                <a:cs typeface="Times New Roman" pitchFamily="18" charset="0"/>
              </a:rPr>
              <a:t>				Fig: Dashboard details</a:t>
            </a:r>
          </a:p>
        </p:txBody>
      </p:sp>
      <p:pic>
        <p:nvPicPr>
          <p:cNvPr id="5" name="Picture 4" descr="Screenshot (472).png"/>
          <p:cNvPicPr>
            <a:picLocks noChangeAspect="1"/>
          </p:cNvPicPr>
          <p:nvPr/>
        </p:nvPicPr>
        <p:blipFill>
          <a:blip r:embed="rId2"/>
          <a:stretch>
            <a:fillRect/>
          </a:stretch>
        </p:blipFill>
        <p:spPr>
          <a:xfrm>
            <a:off x="1066800" y="990600"/>
            <a:ext cx="8077200" cy="52578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0"/>
            <a:ext cx="7943088" cy="990600"/>
          </a:xfrm>
        </p:spPr>
        <p:txBody>
          <a:bodyPr>
            <a:normAutofit/>
          </a:bodyPr>
          <a:lstStyle/>
          <a:p>
            <a:r>
              <a:rPr lang="en-US" sz="3200" dirty="0">
                <a:latin typeface="Times New Roman" pitchFamily="18" charset="0"/>
                <a:cs typeface="Times New Roman" pitchFamily="18" charset="0"/>
              </a:rPr>
              <a:t>Cart </a:t>
            </a:r>
          </a:p>
        </p:txBody>
      </p:sp>
      <p:sp>
        <p:nvSpPr>
          <p:cNvPr id="3" name="Content Placeholder 2"/>
          <p:cNvSpPr>
            <a:spLocks noGrp="1"/>
          </p:cNvSpPr>
          <p:nvPr>
            <p:ph idx="1"/>
          </p:nvPr>
        </p:nvSpPr>
        <p:spPr>
          <a:xfrm>
            <a:off x="990600" y="762000"/>
            <a:ext cx="8153400" cy="6096000"/>
          </a:xfrm>
        </p:spPr>
        <p:txBody>
          <a:bodyPr>
            <a:normAutofit fontScale="92500" lnSpcReduction="10000"/>
          </a:bodyPr>
          <a:lstStyle/>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r>
              <a:rPr lang="en-US" sz="2000" dirty="0">
                <a:latin typeface="Times New Roman" pitchFamily="18" charset="0"/>
                <a:cs typeface="Times New Roman" pitchFamily="18" charset="0"/>
              </a:rPr>
              <a:t>				Fig: Cart details</a:t>
            </a:r>
          </a:p>
        </p:txBody>
      </p:sp>
      <p:pic>
        <p:nvPicPr>
          <p:cNvPr id="6" name="Picture 5" descr="Screenshot (474).png"/>
          <p:cNvPicPr>
            <a:picLocks noChangeAspect="1"/>
          </p:cNvPicPr>
          <p:nvPr/>
        </p:nvPicPr>
        <p:blipFill>
          <a:blip r:embed="rId2"/>
          <a:stretch>
            <a:fillRect/>
          </a:stretch>
        </p:blipFill>
        <p:spPr>
          <a:xfrm>
            <a:off x="990600" y="857250"/>
            <a:ext cx="8153400" cy="53911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0"/>
            <a:ext cx="7498080" cy="990600"/>
          </a:xfrm>
        </p:spPr>
        <p:txBody>
          <a:bodyPr>
            <a:normAutofit/>
          </a:bodyPr>
          <a:lstStyle/>
          <a:p>
            <a:r>
              <a:rPr lang="en-US" sz="3200" dirty="0">
                <a:latin typeface="Times New Roman" pitchFamily="18" charset="0"/>
                <a:cs typeface="Times New Roman" pitchFamily="18" charset="0"/>
              </a:rPr>
              <a:t>Orders</a:t>
            </a:r>
          </a:p>
        </p:txBody>
      </p:sp>
      <p:sp>
        <p:nvSpPr>
          <p:cNvPr id="3" name="Content Placeholder 2"/>
          <p:cNvSpPr>
            <a:spLocks noGrp="1"/>
          </p:cNvSpPr>
          <p:nvPr>
            <p:ph idx="1"/>
          </p:nvPr>
        </p:nvSpPr>
        <p:spPr>
          <a:xfrm>
            <a:off x="990600" y="838200"/>
            <a:ext cx="8153400" cy="6019800"/>
          </a:xfrm>
        </p:spPr>
        <p:txBody>
          <a:bodyPr>
            <a:normAutofit lnSpcReduction="10000"/>
          </a:bodyPr>
          <a:lstStyle/>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r>
              <a:rPr lang="en-US" sz="2000" dirty="0">
                <a:latin typeface="Times New Roman" pitchFamily="18" charset="0"/>
                <a:cs typeface="Times New Roman" pitchFamily="18" charset="0"/>
              </a:rPr>
              <a:t>				Fig: Recent orders details</a:t>
            </a:r>
          </a:p>
        </p:txBody>
      </p:sp>
      <p:pic>
        <p:nvPicPr>
          <p:cNvPr id="5" name="Picture 4" descr="Screenshot (475).png"/>
          <p:cNvPicPr>
            <a:picLocks noChangeAspect="1"/>
          </p:cNvPicPr>
          <p:nvPr/>
        </p:nvPicPr>
        <p:blipFill>
          <a:blip r:embed="rId2"/>
          <a:stretch>
            <a:fillRect/>
          </a:stretch>
        </p:blipFill>
        <p:spPr>
          <a:xfrm>
            <a:off x="990600" y="857250"/>
            <a:ext cx="8153400" cy="54673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Times New Roman" pitchFamily="18" charset="0"/>
                <a:cs typeface="Times New Roman" pitchFamily="18" charset="0"/>
              </a:rPr>
              <a:t>Contents</a:t>
            </a:r>
          </a:p>
        </p:txBody>
      </p:sp>
      <p:sp>
        <p:nvSpPr>
          <p:cNvPr id="3" name="Content Placeholder 2"/>
          <p:cNvSpPr>
            <a:spLocks noGrp="1"/>
          </p:cNvSpPr>
          <p:nvPr>
            <p:ph idx="1"/>
          </p:nvPr>
        </p:nvSpPr>
        <p:spPr/>
        <p:txBody>
          <a:bodyPr/>
          <a:lstStyle/>
          <a:p>
            <a:endParaRPr lang="en-US" dirty="0">
              <a:latin typeface="Times New Roman" pitchFamily="18" charset="0"/>
              <a:cs typeface="Times New Roman" pitchFamily="18" charset="0"/>
            </a:endParaRPr>
          </a:p>
          <a:p>
            <a:pPr>
              <a:buClr>
                <a:schemeClr val="tx1"/>
              </a:buClr>
            </a:pPr>
            <a:r>
              <a:rPr lang="en-US" sz="2800" dirty="0">
                <a:latin typeface="Times New Roman" pitchFamily="18" charset="0"/>
                <a:cs typeface="Times New Roman" pitchFamily="18" charset="0"/>
              </a:rPr>
              <a:t>Abstract</a:t>
            </a:r>
          </a:p>
          <a:p>
            <a:pPr>
              <a:buClr>
                <a:schemeClr val="tx1"/>
              </a:buClr>
            </a:pPr>
            <a:r>
              <a:rPr lang="en-US" sz="2800" dirty="0">
                <a:latin typeface="Times New Roman" pitchFamily="18" charset="0"/>
                <a:cs typeface="Times New Roman" pitchFamily="18" charset="0"/>
              </a:rPr>
              <a:t>Introduction</a:t>
            </a:r>
          </a:p>
          <a:p>
            <a:pPr>
              <a:buClr>
                <a:schemeClr val="tx1"/>
              </a:buClr>
            </a:pPr>
            <a:r>
              <a:rPr lang="en-US" sz="2800" dirty="0">
                <a:latin typeface="Times New Roman" pitchFamily="18" charset="0"/>
                <a:cs typeface="Times New Roman" pitchFamily="18" charset="0"/>
              </a:rPr>
              <a:t>Modules</a:t>
            </a:r>
          </a:p>
          <a:p>
            <a:pPr>
              <a:buClr>
                <a:schemeClr val="tx1"/>
              </a:buClr>
            </a:pPr>
            <a:r>
              <a:rPr lang="en-US" sz="2800" dirty="0">
                <a:latin typeface="Times New Roman" pitchFamily="18" charset="0"/>
                <a:cs typeface="Times New Roman" pitchFamily="18" charset="0"/>
              </a:rPr>
              <a:t>UML Diagrams</a:t>
            </a:r>
          </a:p>
          <a:p>
            <a:pPr>
              <a:buClr>
                <a:schemeClr val="tx1"/>
              </a:buClr>
            </a:pPr>
            <a:r>
              <a:rPr lang="en-US" sz="2800" dirty="0">
                <a:latin typeface="Times New Roman" pitchFamily="18" charset="0"/>
                <a:cs typeface="Times New Roman" pitchFamily="18" charset="0"/>
              </a:rPr>
              <a:t>Tools and Technologies used</a:t>
            </a:r>
          </a:p>
          <a:p>
            <a:pPr>
              <a:buClr>
                <a:schemeClr val="tx1"/>
              </a:buClr>
            </a:pPr>
            <a:r>
              <a:rPr lang="en-US" sz="2800" dirty="0">
                <a:latin typeface="Times New Roman" pitchFamily="18" charset="0"/>
                <a:cs typeface="Times New Roman" pitchFamily="18" charset="0"/>
              </a:rPr>
              <a:t>Testcase Templates</a:t>
            </a:r>
          </a:p>
          <a:p>
            <a:pPr>
              <a:buClr>
                <a:schemeClr val="tx1"/>
              </a:buClr>
            </a:pPr>
            <a:r>
              <a:rPr lang="en-US" sz="2800" dirty="0">
                <a:latin typeface="Times New Roman" pitchFamily="18" charset="0"/>
                <a:cs typeface="Times New Roman" pitchFamily="18" charset="0"/>
              </a:rPr>
              <a:t>Screenshots</a:t>
            </a:r>
          </a:p>
          <a:p>
            <a:pPr>
              <a:buNone/>
            </a:pPr>
            <a:endParaRPr lang="en-US" sz="2800" dirty="0">
              <a:latin typeface="Times New Roman" pitchFamily="18" charset="0"/>
              <a:cs typeface="Times New Roman"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52400"/>
            <a:ext cx="7498080" cy="1143000"/>
          </a:xfrm>
        </p:spPr>
        <p:txBody>
          <a:bodyPr>
            <a:normAutofit/>
          </a:bodyPr>
          <a:lstStyle/>
          <a:p>
            <a:r>
              <a:rPr lang="en-US" sz="4000" dirty="0">
                <a:latin typeface="Times New Roman" pitchFamily="18" charset="0"/>
                <a:cs typeface="Times New Roman" pitchFamily="18" charset="0"/>
              </a:rPr>
              <a:t>Favourites</a:t>
            </a:r>
          </a:p>
        </p:txBody>
      </p:sp>
      <p:sp>
        <p:nvSpPr>
          <p:cNvPr id="3" name="Content Placeholder 2"/>
          <p:cNvSpPr>
            <a:spLocks noGrp="1"/>
          </p:cNvSpPr>
          <p:nvPr>
            <p:ph idx="1"/>
          </p:nvPr>
        </p:nvSpPr>
        <p:spPr>
          <a:xfrm>
            <a:off x="1066800" y="838200"/>
            <a:ext cx="8077200" cy="6019800"/>
          </a:xfrm>
        </p:spPr>
        <p:txBody>
          <a:bodyPr>
            <a:normAutofit lnSpcReduction="10000"/>
          </a:bodyPr>
          <a:lstStyle/>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r>
              <a:rPr lang="en-US" sz="2000" dirty="0">
                <a:latin typeface="Times New Roman" pitchFamily="18" charset="0"/>
                <a:cs typeface="Times New Roman" pitchFamily="18" charset="0"/>
              </a:rPr>
              <a:t>				</a:t>
            </a:r>
          </a:p>
          <a:p>
            <a:pPr>
              <a:buNone/>
            </a:pPr>
            <a:r>
              <a:rPr lang="en-US" sz="2000" dirty="0">
                <a:latin typeface="Times New Roman" pitchFamily="18" charset="0"/>
                <a:cs typeface="Times New Roman" pitchFamily="18" charset="0"/>
              </a:rPr>
              <a:t>				Fig: Favourites section</a:t>
            </a:r>
          </a:p>
        </p:txBody>
      </p:sp>
      <p:pic>
        <p:nvPicPr>
          <p:cNvPr id="6" name="Picture 5" descr="Screenshot (483).png"/>
          <p:cNvPicPr>
            <a:picLocks noChangeAspect="1"/>
          </p:cNvPicPr>
          <p:nvPr/>
        </p:nvPicPr>
        <p:blipFill>
          <a:blip r:embed="rId2"/>
          <a:stretch>
            <a:fillRect/>
          </a:stretch>
        </p:blipFill>
        <p:spPr>
          <a:xfrm>
            <a:off x="1066800" y="857250"/>
            <a:ext cx="8077200" cy="54673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Times New Roman" pitchFamily="18" charset="0"/>
                <a:cs typeface="Times New Roman" pitchFamily="18" charset="0"/>
              </a:rPr>
              <a:t>Conclusion</a:t>
            </a:r>
          </a:p>
        </p:txBody>
      </p:sp>
      <p:sp>
        <p:nvSpPr>
          <p:cNvPr id="3" name="Content Placeholder 2"/>
          <p:cNvSpPr>
            <a:spLocks noGrp="1"/>
          </p:cNvSpPr>
          <p:nvPr>
            <p:ph idx="1"/>
          </p:nvPr>
        </p:nvSpPr>
        <p:spPr>
          <a:xfrm>
            <a:off x="1219200" y="1447800"/>
            <a:ext cx="7696200" cy="4800600"/>
          </a:xfrm>
        </p:spPr>
        <p:txBody>
          <a:bodyPr>
            <a:normAutofit/>
          </a:bodyPr>
          <a:lstStyle/>
          <a:p>
            <a:pPr>
              <a:lnSpc>
                <a:spcPct val="150000"/>
              </a:lnSpc>
              <a:buNone/>
            </a:pPr>
            <a:r>
              <a:rPr lang="en-US" sz="2400" dirty="0">
                <a:latin typeface="Times New Roman" pitchFamily="18" charset="0"/>
                <a:cs typeface="Times New Roman" pitchFamily="18" charset="0"/>
              </a:rPr>
              <a:t>	“HUNGRY EATS” is a web application where users can find different cuisines in a single app. Users can register and login to the system and can place the orders. And also if they want they can add the food items to favourites section.</a:t>
            </a:r>
          </a:p>
          <a:p>
            <a:pPr>
              <a:buNone/>
            </a:pPr>
            <a:endParaRPr lang="en-US" sz="2800" dirty="0">
              <a:latin typeface="Times New Roman" pitchFamily="18" charset="0"/>
              <a:cs typeface="Times New Roman"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Times New Roman" pitchFamily="18" charset="0"/>
                <a:cs typeface="Times New Roman" pitchFamily="18" charset="0"/>
              </a:rPr>
              <a:t>References</a:t>
            </a:r>
          </a:p>
        </p:txBody>
      </p:sp>
      <p:sp>
        <p:nvSpPr>
          <p:cNvPr id="3" name="Content Placeholder 2"/>
          <p:cNvSpPr>
            <a:spLocks noGrp="1"/>
          </p:cNvSpPr>
          <p:nvPr>
            <p:ph idx="1"/>
          </p:nvPr>
        </p:nvSpPr>
        <p:spPr/>
        <p:txBody>
          <a:bodyPr>
            <a:normAutofit/>
          </a:bodyPr>
          <a:lstStyle/>
          <a:p>
            <a:pPr>
              <a:buClr>
                <a:schemeClr val="tx1"/>
              </a:buClr>
            </a:pPr>
            <a:r>
              <a:rPr lang="en-US" sz="2400" dirty="0">
                <a:latin typeface="Times New Roman" pitchFamily="18" charset="0"/>
                <a:cs typeface="Times New Roman" pitchFamily="18" charset="0"/>
                <a:hlinkClick r:id="rId2"/>
              </a:rPr>
              <a:t>https://www.zomato.com/kingman-ks</a:t>
            </a:r>
            <a:endParaRPr lang="en-US" sz="2400" dirty="0">
              <a:latin typeface="Times New Roman" pitchFamily="18" charset="0"/>
              <a:cs typeface="Times New Roman" pitchFamily="18" charset="0"/>
            </a:endParaRPr>
          </a:p>
          <a:p>
            <a:pPr>
              <a:buClr>
                <a:schemeClr val="tx1"/>
              </a:buClr>
            </a:pPr>
            <a:r>
              <a:rPr lang="en-US" sz="2400" dirty="0">
                <a:latin typeface="Times New Roman" pitchFamily="18" charset="0"/>
                <a:cs typeface="Times New Roman" pitchFamily="18" charset="0"/>
                <a:hlinkClick r:id="rId3"/>
              </a:rPr>
              <a:t>https://www.swiggy.com/</a:t>
            </a:r>
            <a:endParaRPr lang="en-US" sz="2400" dirty="0">
              <a:latin typeface="Times New Roman" pitchFamily="18" charset="0"/>
              <a:cs typeface="Times New Roman" pitchFamily="18" charset="0"/>
            </a:endParaRPr>
          </a:p>
          <a:p>
            <a:pPr>
              <a:buClr>
                <a:schemeClr val="tx1"/>
              </a:buClr>
              <a:buNone/>
            </a:pPr>
            <a:endParaRPr lang="en-US" sz="2400" dirty="0">
              <a:latin typeface="Times New Roman" pitchFamily="18" charset="0"/>
              <a:cs typeface="Times New Roman"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endParaRPr lang="en-US" dirty="0">
              <a:latin typeface="Times New Roman" pitchFamily="18" charset="0"/>
              <a:cs typeface="Times New Roman" pitchFamily="18" charset="0"/>
            </a:endParaRPr>
          </a:p>
          <a:p>
            <a:pPr>
              <a:buNone/>
            </a:pPr>
            <a:endParaRPr lang="en-US" dirty="0">
              <a:latin typeface="Times New Roman" pitchFamily="18" charset="0"/>
              <a:cs typeface="Times New Roman" pitchFamily="18" charset="0"/>
            </a:endParaRPr>
          </a:p>
          <a:p>
            <a:pPr>
              <a:buNone/>
            </a:pPr>
            <a:r>
              <a:rPr lang="en-US" sz="4400" dirty="0">
                <a:latin typeface="Times New Roman" pitchFamily="18" charset="0"/>
                <a:cs typeface="Times New Roman" pitchFamily="18" charset="0"/>
              </a:rPr>
              <a:t>		  </a:t>
            </a:r>
            <a:r>
              <a:rPr lang="en-US" sz="4400" b="1" dirty="0">
                <a:latin typeface="Times New Roman" pitchFamily="18" charset="0"/>
                <a:cs typeface="Times New Roman" pitchFamily="18" charset="0"/>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Abstract</a:t>
            </a:r>
          </a:p>
        </p:txBody>
      </p:sp>
      <p:sp>
        <p:nvSpPr>
          <p:cNvPr id="3" name="Content Placeholder 2"/>
          <p:cNvSpPr>
            <a:spLocks noGrp="1"/>
          </p:cNvSpPr>
          <p:nvPr>
            <p:ph idx="1"/>
          </p:nvPr>
        </p:nvSpPr>
        <p:spPr>
          <a:xfrm>
            <a:off x="1143000" y="1447800"/>
            <a:ext cx="7498080" cy="4800600"/>
          </a:xfrm>
        </p:spPr>
        <p:txBody>
          <a:bodyPr>
            <a:normAutofit/>
          </a:bodyPr>
          <a:lstStyle/>
          <a:p>
            <a:pPr algn="just">
              <a:lnSpc>
                <a:spcPct val="150000"/>
              </a:lnSpc>
              <a:buClr>
                <a:schemeClr val="tx1"/>
              </a:buClr>
              <a:buNone/>
            </a:pPr>
            <a:r>
              <a:rPr lang="en-US" sz="2800" dirty="0">
                <a:latin typeface="Times New Roman" pitchFamily="18" charset="0"/>
                <a:cs typeface="Times New Roman" pitchFamily="18" charset="0"/>
              </a:rPr>
              <a:t>		Hungry Eats is a web application where users can find different cuisines in a single app.</a:t>
            </a:r>
          </a:p>
          <a:p>
            <a:pPr algn="just">
              <a:lnSpc>
                <a:spcPct val="150000"/>
              </a:lnSpc>
              <a:buClr>
                <a:schemeClr val="tx1"/>
              </a:buClr>
              <a:buNone/>
            </a:pPr>
            <a:r>
              <a:rPr lang="en-US" sz="2800" dirty="0">
                <a:latin typeface="Times New Roman" pitchFamily="18" charset="0"/>
                <a:cs typeface="Times New Roman" pitchFamily="18" charset="0"/>
              </a:rPr>
              <a:t>	Admin adds the food and restaurant details, and the users can place the orders by registering to the system, and also they can add the food items to favourites section.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latin typeface="Times New Roman" pitchFamily="18" charset="0"/>
                <a:cs typeface="Times New Roman" pitchFamily="18" charset="0"/>
              </a:rPr>
              <a:t>Introduction</a:t>
            </a:r>
          </a:p>
        </p:txBody>
      </p:sp>
      <p:sp>
        <p:nvSpPr>
          <p:cNvPr id="3" name="Content Placeholder 2"/>
          <p:cNvSpPr>
            <a:spLocks noGrp="1"/>
          </p:cNvSpPr>
          <p:nvPr>
            <p:ph idx="1"/>
          </p:nvPr>
        </p:nvSpPr>
        <p:spPr>
          <a:xfrm>
            <a:off x="1219200" y="1219200"/>
            <a:ext cx="7498080" cy="4800600"/>
          </a:xfrm>
        </p:spPr>
        <p:txBody>
          <a:bodyPr>
            <a:normAutofit lnSpcReduction="10000"/>
          </a:bodyPr>
          <a:lstStyle/>
          <a:p>
            <a:pPr>
              <a:lnSpc>
                <a:spcPct val="150000"/>
              </a:lnSpc>
              <a:buClr>
                <a:schemeClr val="tx1"/>
              </a:buClr>
            </a:pPr>
            <a:endParaRPr lang="en-US" sz="2400" dirty="0">
              <a:latin typeface="Times New Roman" pitchFamily="18" charset="0"/>
              <a:cs typeface="Times New Roman" pitchFamily="18" charset="0"/>
            </a:endParaRPr>
          </a:p>
          <a:p>
            <a:pPr>
              <a:lnSpc>
                <a:spcPct val="150000"/>
              </a:lnSpc>
              <a:buClr>
                <a:schemeClr val="tx1"/>
              </a:buClr>
              <a:buNone/>
            </a:pPr>
            <a:r>
              <a:rPr lang="en-US" sz="2400" dirty="0">
                <a:latin typeface="Times New Roman" pitchFamily="18" charset="0"/>
                <a:cs typeface="Times New Roman" pitchFamily="18" charset="0"/>
              </a:rPr>
              <a:t>	Through this Hungry Eats application user will be able to register in the system. A registered user should be able to login to the system, and can place the orders, by adding the food items to the cart.If the user wants he can also add the food items to favourites through favourite service and the same will be displayed in the favourites section. User can check his recent oders in the recent orders section.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latin typeface="Times New Roman" pitchFamily="18" charset="0"/>
                <a:cs typeface="Times New Roman" pitchFamily="18" charset="0"/>
              </a:rPr>
              <a:t>Modules</a:t>
            </a:r>
          </a:p>
        </p:txBody>
      </p:sp>
      <p:sp>
        <p:nvSpPr>
          <p:cNvPr id="3" name="Content Placeholder 2"/>
          <p:cNvSpPr>
            <a:spLocks noGrp="1"/>
          </p:cNvSpPr>
          <p:nvPr>
            <p:ph idx="1"/>
          </p:nvPr>
        </p:nvSpPr>
        <p:spPr>
          <a:xfrm>
            <a:off x="1295400" y="1828800"/>
            <a:ext cx="7498080" cy="4800600"/>
          </a:xfrm>
        </p:spPr>
        <p:txBody>
          <a:bodyPr>
            <a:normAutofit/>
          </a:bodyPr>
          <a:lstStyle/>
          <a:p>
            <a:pPr>
              <a:lnSpc>
                <a:spcPct val="150000"/>
              </a:lnSpc>
              <a:buClr>
                <a:schemeClr val="tx1"/>
              </a:buClr>
            </a:pPr>
            <a:r>
              <a:rPr lang="en-US" sz="2800" dirty="0">
                <a:latin typeface="Times New Roman" pitchFamily="18" charset="0"/>
                <a:cs typeface="Times New Roman" pitchFamily="18" charset="0"/>
              </a:rPr>
              <a:t>Registration module</a:t>
            </a:r>
          </a:p>
          <a:p>
            <a:pPr>
              <a:lnSpc>
                <a:spcPct val="150000"/>
              </a:lnSpc>
              <a:buClr>
                <a:schemeClr val="tx1"/>
              </a:buClr>
            </a:pPr>
            <a:r>
              <a:rPr lang="en-US" sz="2800" dirty="0">
                <a:latin typeface="Times New Roman" pitchFamily="18" charset="0"/>
                <a:cs typeface="Times New Roman" pitchFamily="18" charset="0"/>
              </a:rPr>
              <a:t>Restaurant module</a:t>
            </a:r>
          </a:p>
          <a:p>
            <a:pPr>
              <a:lnSpc>
                <a:spcPct val="150000"/>
              </a:lnSpc>
              <a:buClr>
                <a:schemeClr val="tx1"/>
              </a:buClr>
            </a:pPr>
            <a:r>
              <a:rPr lang="en-US" sz="2800" dirty="0">
                <a:latin typeface="Times New Roman" pitchFamily="18" charset="0"/>
                <a:cs typeface="Times New Roman" pitchFamily="18" charset="0"/>
              </a:rPr>
              <a:t>Favourites module</a:t>
            </a:r>
          </a:p>
          <a:p>
            <a:pPr>
              <a:lnSpc>
                <a:spcPct val="150000"/>
              </a:lnSpc>
              <a:buClr>
                <a:schemeClr val="tx1"/>
              </a:buClr>
            </a:pPr>
            <a:r>
              <a:rPr lang="en-US" sz="2800" dirty="0">
                <a:latin typeface="Times New Roman" pitchFamily="18" charset="0"/>
                <a:cs typeface="Times New Roman" pitchFamily="18" charset="0"/>
              </a:rPr>
              <a:t>Order module</a:t>
            </a:r>
          </a:p>
          <a:p>
            <a:pPr>
              <a:lnSpc>
                <a:spcPct val="150000"/>
              </a:lnSpc>
              <a:buClr>
                <a:schemeClr val="tx1"/>
              </a:buClr>
              <a:buNone/>
            </a:pPr>
            <a:endParaRPr lang="en-US" dirty="0">
              <a:latin typeface="Times New Roman" pitchFamily="18" charset="0"/>
              <a:cs typeface="Times New Roman"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6800" y="685800"/>
            <a:ext cx="8077200" cy="6172200"/>
          </a:xfrm>
        </p:spPr>
        <p:txBody>
          <a:bodyPr>
            <a:normAutofit/>
          </a:bodyPr>
          <a:lstStyle/>
          <a:p>
            <a:pPr>
              <a:buClr>
                <a:schemeClr val="tx1"/>
              </a:buClr>
              <a:buNone/>
            </a:pPr>
            <a:r>
              <a:rPr lang="en-US" dirty="0">
                <a:solidFill>
                  <a:schemeClr val="tx2"/>
                </a:solidFill>
                <a:latin typeface="Times New Roman" pitchFamily="18" charset="0"/>
                <a:cs typeface="Times New Roman" pitchFamily="18" charset="0"/>
              </a:rPr>
              <a:t>Registration Module:	</a:t>
            </a:r>
            <a:r>
              <a:rPr lang="en-US" dirty="0">
                <a:latin typeface="Times New Roman" pitchFamily="18" charset="0"/>
                <a:cs typeface="Times New Roman" pitchFamily="18" charset="0"/>
              </a:rPr>
              <a:t>	</a:t>
            </a:r>
          </a:p>
          <a:p>
            <a:pPr>
              <a:lnSpc>
                <a:spcPct val="150000"/>
              </a:lnSpc>
              <a:buClr>
                <a:schemeClr val="tx1"/>
              </a:buClr>
            </a:pPr>
            <a:r>
              <a:rPr lang="en-US" sz="2400" dirty="0">
                <a:latin typeface="Times New Roman" pitchFamily="18" charset="0"/>
                <a:cs typeface="Times New Roman" pitchFamily="18" charset="0"/>
              </a:rPr>
              <a:t>In registration module, we have login and registration pages, where the user will be able register their details and then login to the system.</a:t>
            </a:r>
            <a:endParaRPr lang="en-US" b="1" dirty="0">
              <a:latin typeface="Times New Roman" pitchFamily="18" charset="0"/>
              <a:cs typeface="Times New Roman" pitchFamily="18" charset="0"/>
            </a:endParaRPr>
          </a:p>
          <a:p>
            <a:pPr>
              <a:lnSpc>
                <a:spcPct val="150000"/>
              </a:lnSpc>
              <a:buClr>
                <a:schemeClr val="tx1"/>
              </a:buClr>
              <a:buNone/>
            </a:pPr>
            <a:r>
              <a:rPr lang="en-US" dirty="0">
                <a:solidFill>
                  <a:schemeClr val="tx2"/>
                </a:solidFill>
                <a:latin typeface="Times New Roman" pitchFamily="18" charset="0"/>
                <a:cs typeface="Times New Roman" pitchFamily="18" charset="0"/>
              </a:rPr>
              <a:t>Restaurant Module:</a:t>
            </a:r>
          </a:p>
          <a:p>
            <a:pPr>
              <a:lnSpc>
                <a:spcPct val="150000"/>
              </a:lnSpc>
              <a:buClr>
                <a:schemeClr val="tx1"/>
              </a:buClr>
            </a:pPr>
            <a:r>
              <a:rPr lang="en-US" sz="2400" dirty="0">
                <a:latin typeface="Times New Roman" pitchFamily="18" charset="0"/>
                <a:cs typeface="Times New Roman" pitchFamily="18" charset="0"/>
              </a:rPr>
              <a:t>In restaurant module, we have food details form and restaurant details form, where the admin can add the restaurant and food details.</a:t>
            </a:r>
          </a:p>
          <a:p>
            <a:pPr>
              <a:buNone/>
            </a:pPr>
            <a:r>
              <a:rPr lang="en-US" dirty="0"/>
              <a:t> </a:t>
            </a:r>
          </a:p>
          <a:p>
            <a:pPr>
              <a:buClr>
                <a:schemeClr val="tx1"/>
              </a:buClr>
            </a:pPr>
            <a:endParaRPr lang="en-US" dirty="0">
              <a:latin typeface="Times New Roman" pitchFamily="18" charset="0"/>
              <a:cs typeface="Times New Roman"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6800" y="457200"/>
            <a:ext cx="8077200" cy="6248400"/>
          </a:xfrm>
        </p:spPr>
        <p:txBody>
          <a:bodyPr/>
          <a:lstStyle/>
          <a:p>
            <a:pPr>
              <a:buClr>
                <a:schemeClr val="tx1"/>
              </a:buClr>
              <a:buNone/>
            </a:pPr>
            <a:r>
              <a:rPr lang="en-US" dirty="0">
                <a:solidFill>
                  <a:schemeClr val="tx2"/>
                </a:solidFill>
                <a:latin typeface="Times New Roman" pitchFamily="18" charset="0"/>
                <a:cs typeface="Times New Roman" pitchFamily="18" charset="0"/>
              </a:rPr>
              <a:t>Order Module :</a:t>
            </a:r>
            <a:endParaRPr lang="en-US" dirty="0">
              <a:solidFill>
                <a:schemeClr val="tx2"/>
              </a:solidFill>
            </a:endParaRPr>
          </a:p>
          <a:p>
            <a:pPr>
              <a:lnSpc>
                <a:spcPct val="150000"/>
              </a:lnSpc>
              <a:buClr>
                <a:schemeClr val="tx1"/>
              </a:buClr>
            </a:pPr>
            <a:r>
              <a:rPr lang="en-US" sz="2400" dirty="0">
                <a:latin typeface="Times New Roman" pitchFamily="18" charset="0"/>
                <a:cs typeface="Times New Roman" pitchFamily="18" charset="0"/>
              </a:rPr>
              <a:t>In order module, we have cart details and the order  Where the user can add the food items to cart and can place the order.</a:t>
            </a:r>
          </a:p>
          <a:p>
            <a:pPr>
              <a:lnSpc>
                <a:spcPct val="150000"/>
              </a:lnSpc>
              <a:buClr>
                <a:schemeClr val="tx1"/>
              </a:buClr>
              <a:buNone/>
            </a:pPr>
            <a:r>
              <a:rPr lang="en-US" dirty="0">
                <a:solidFill>
                  <a:schemeClr val="tx2"/>
                </a:solidFill>
                <a:latin typeface="Times New Roman" pitchFamily="18" charset="0"/>
                <a:cs typeface="Times New Roman" pitchFamily="18" charset="0"/>
              </a:rPr>
              <a:t>Favourites Module :</a:t>
            </a:r>
          </a:p>
          <a:p>
            <a:pPr>
              <a:lnSpc>
                <a:spcPct val="150000"/>
              </a:lnSpc>
              <a:buClr>
                <a:schemeClr val="tx1"/>
              </a:buClr>
            </a:pPr>
            <a:r>
              <a:rPr lang="en-US" sz="2400" dirty="0">
                <a:latin typeface="Times New Roman" pitchFamily="18" charset="0"/>
                <a:cs typeface="Times New Roman" pitchFamily="18" charset="0"/>
              </a:rPr>
              <a:t>In favourites module, we have the favourite button, after successful login user can add the food items to favourites by clicking the favourites button. They can view their favourite list and also they can remove the items from favourites.</a:t>
            </a:r>
          </a:p>
          <a:p>
            <a:pPr>
              <a:lnSpc>
                <a:spcPct val="150000"/>
              </a:lnSpc>
              <a:buClr>
                <a:schemeClr val="tx1"/>
              </a:buClr>
              <a:buNone/>
            </a:pPr>
            <a:endParaRPr lang="en-US" sz="2400" dirty="0">
              <a:latin typeface="Times New Roman" pitchFamily="18" charset="0"/>
              <a:cs typeface="Times New Roman"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0"/>
            <a:ext cx="7498080" cy="1143000"/>
          </a:xfrm>
        </p:spPr>
        <p:txBody>
          <a:bodyPr>
            <a:normAutofit/>
          </a:bodyPr>
          <a:lstStyle/>
          <a:p>
            <a:r>
              <a:rPr lang="en-US" sz="3600" dirty="0">
                <a:latin typeface="Times New Roman" pitchFamily="18" charset="0"/>
                <a:cs typeface="Times New Roman" pitchFamily="18" charset="0"/>
              </a:rPr>
              <a:t>UML Diagram</a:t>
            </a:r>
          </a:p>
        </p:txBody>
      </p:sp>
      <p:sp>
        <p:nvSpPr>
          <p:cNvPr id="3" name="Content Placeholder 2"/>
          <p:cNvSpPr>
            <a:spLocks noGrp="1"/>
          </p:cNvSpPr>
          <p:nvPr>
            <p:ph idx="1"/>
          </p:nvPr>
        </p:nvSpPr>
        <p:spPr>
          <a:xfrm>
            <a:off x="1143000" y="990600"/>
            <a:ext cx="7790688" cy="5867400"/>
          </a:xfrm>
        </p:spPr>
        <p:txBody>
          <a:bodyPr>
            <a:normAutofit fontScale="92500" lnSpcReduction="10000"/>
          </a:bodyPr>
          <a:lstStyle/>
          <a:p>
            <a:pPr>
              <a:buNone/>
            </a:pPr>
            <a:r>
              <a:rPr lang="en-US" sz="3000" dirty="0">
                <a:latin typeface="Times New Roman" pitchFamily="18" charset="0"/>
                <a:cs typeface="Times New Roman" pitchFamily="18" charset="0"/>
              </a:rPr>
              <a:t>Usecase Diagram:</a:t>
            </a:r>
          </a:p>
          <a:p>
            <a:pPr>
              <a:buNone/>
            </a:pPr>
            <a:r>
              <a:rPr lang="en-US" sz="2000" dirty="0">
                <a:latin typeface="Times New Roman" pitchFamily="18" charset="0"/>
                <a:cs typeface="Times New Roman" pitchFamily="18" charset="0"/>
              </a:rPr>
              <a:t>	</a:t>
            </a: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a:p>
            <a:pPr>
              <a:buNone/>
            </a:pPr>
            <a:r>
              <a:rPr lang="en-US" sz="2000" dirty="0">
                <a:latin typeface="Times New Roman" pitchFamily="18" charset="0"/>
                <a:cs typeface="Times New Roman" pitchFamily="18" charset="0"/>
              </a:rPr>
              <a:t>				Fig: Usecase diagram</a:t>
            </a:r>
          </a:p>
        </p:txBody>
      </p:sp>
      <p:pic>
        <p:nvPicPr>
          <p:cNvPr id="4" name="Picture 3" descr="UseCaseDiagram1.png"/>
          <p:cNvPicPr>
            <a:picLocks noChangeAspect="1"/>
          </p:cNvPicPr>
          <p:nvPr/>
        </p:nvPicPr>
        <p:blipFill>
          <a:blip r:embed="rId2"/>
          <a:stretch>
            <a:fillRect/>
          </a:stretch>
        </p:blipFill>
        <p:spPr>
          <a:xfrm>
            <a:off x="1905000" y="1676400"/>
            <a:ext cx="6115050" cy="48863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0"/>
            <a:ext cx="7498080" cy="1143000"/>
          </a:xfrm>
        </p:spPr>
        <p:txBody>
          <a:bodyPr>
            <a:normAutofit/>
          </a:bodyPr>
          <a:lstStyle/>
          <a:p>
            <a:r>
              <a:rPr lang="en-US" sz="4000" dirty="0">
                <a:latin typeface="Times New Roman" pitchFamily="18" charset="0"/>
                <a:cs typeface="Times New Roman" pitchFamily="18" charset="0"/>
              </a:rPr>
              <a:t>Class diagram</a:t>
            </a:r>
          </a:p>
        </p:txBody>
      </p:sp>
      <p:pic>
        <p:nvPicPr>
          <p:cNvPr id="4" name="Content Placeholder 3" descr="ClassDiagram.png"/>
          <p:cNvPicPr>
            <a:picLocks noGrp="1" noChangeAspect="1"/>
          </p:cNvPicPr>
          <p:nvPr>
            <p:ph idx="1"/>
          </p:nvPr>
        </p:nvPicPr>
        <p:blipFill>
          <a:blip r:embed="rId2"/>
          <a:stretch>
            <a:fillRect/>
          </a:stretch>
        </p:blipFill>
        <p:spPr>
          <a:xfrm>
            <a:off x="1524001" y="1371600"/>
            <a:ext cx="6710362" cy="4724400"/>
          </a:xfr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900</TotalTime>
  <Words>596</Words>
  <Application>Microsoft Office PowerPoint</Application>
  <PresentationFormat>On-screen Show (4:3)</PresentationFormat>
  <Paragraphs>236</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Gill Sans MT</vt:lpstr>
      <vt:lpstr>Times New Roman</vt:lpstr>
      <vt:lpstr>Verdana</vt:lpstr>
      <vt:lpstr>Wingdings 2</vt:lpstr>
      <vt:lpstr>Solstice</vt:lpstr>
      <vt:lpstr>   Hungry Eats</vt:lpstr>
      <vt:lpstr>Contents</vt:lpstr>
      <vt:lpstr>Abstract</vt:lpstr>
      <vt:lpstr>Introduction</vt:lpstr>
      <vt:lpstr>Modules</vt:lpstr>
      <vt:lpstr>PowerPoint Presentation</vt:lpstr>
      <vt:lpstr>PowerPoint Presentation</vt:lpstr>
      <vt:lpstr>UML Diagram</vt:lpstr>
      <vt:lpstr>Class diagram</vt:lpstr>
      <vt:lpstr>Tools and Technologies Used</vt:lpstr>
      <vt:lpstr>Testcase Template</vt:lpstr>
      <vt:lpstr>Output Screenshots User Login</vt:lpstr>
      <vt:lpstr>User Registration </vt:lpstr>
      <vt:lpstr> Admin Login</vt:lpstr>
      <vt:lpstr>Food </vt:lpstr>
      <vt:lpstr>Restaurant</vt:lpstr>
      <vt:lpstr>Dashboard</vt:lpstr>
      <vt:lpstr>Cart </vt:lpstr>
      <vt:lpstr>Orders</vt:lpstr>
      <vt:lpstr>Favourites</vt:lpstr>
      <vt:lpstr>Conclusion</vt:lpstr>
      <vt:lpstr>References</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RAVPHL</dc:creator>
  <cp:lastModifiedBy>Keerthana Mathivanan (MSC Technology India)</cp:lastModifiedBy>
  <cp:revision>85</cp:revision>
  <dcterms:created xsi:type="dcterms:W3CDTF">2021-08-30T14:21:05Z</dcterms:created>
  <dcterms:modified xsi:type="dcterms:W3CDTF">2024-06-04T17:50:58Z</dcterms:modified>
</cp:coreProperties>
</file>